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1A1A"/>
    <a:srgbClr val="A1A1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98" d="100"/>
          <a:sy n="98" d="100"/>
        </p:scale>
        <p:origin x="1398" y="90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398EE-3AA1-4E77-A999-9A7E79A4C9B8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A1DC-9F1D-4246-BE87-0CB7C86EB16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29039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398EE-3AA1-4E77-A999-9A7E79A4C9B8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A1DC-9F1D-4246-BE87-0CB7C86EB16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84904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398EE-3AA1-4E77-A999-9A7E79A4C9B8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A1DC-9F1D-4246-BE87-0CB7C86EB16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77245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398EE-3AA1-4E77-A999-9A7E79A4C9B8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A1DC-9F1D-4246-BE87-0CB7C86EB16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65800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398EE-3AA1-4E77-A999-9A7E79A4C9B8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A1DC-9F1D-4246-BE87-0CB7C86EB16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16462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398EE-3AA1-4E77-A999-9A7E79A4C9B8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A1DC-9F1D-4246-BE87-0CB7C86EB16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92471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398EE-3AA1-4E77-A999-9A7E79A4C9B8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A1DC-9F1D-4246-BE87-0CB7C86EB16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0792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398EE-3AA1-4E77-A999-9A7E79A4C9B8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A1DC-9F1D-4246-BE87-0CB7C86EB16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55884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398EE-3AA1-4E77-A999-9A7E79A4C9B8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A1DC-9F1D-4246-BE87-0CB7C86EB16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59381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398EE-3AA1-4E77-A999-9A7E79A4C9B8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A1DC-9F1D-4246-BE87-0CB7C86EB16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99418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398EE-3AA1-4E77-A999-9A7E79A4C9B8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A1DC-9F1D-4246-BE87-0CB7C86EB16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9852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398EE-3AA1-4E77-A999-9A7E79A4C9B8}" type="datetimeFigureOut">
              <a:rPr lang="sk-SK" smtClean="0"/>
              <a:t>9. 12. 2025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BA1DC-9F1D-4246-BE87-0CB7C86EB16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6821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45069DE2-A3C4-1AB2-7E17-54BDEF2534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760" y="1593947"/>
            <a:ext cx="8024097" cy="5437369"/>
          </a:xfrm>
        </p:spPr>
        <p:txBody>
          <a:bodyPr anchor="t">
            <a:normAutofit/>
          </a:bodyPr>
          <a:lstStyle/>
          <a:p>
            <a:pPr algn="l"/>
            <a:r>
              <a:rPr lang="sk-SK" sz="7200" b="1" dirty="0">
                <a:solidFill>
                  <a:schemeClr val="bg1"/>
                </a:solidFill>
                <a:latin typeface="MarkPro-Black" panose="020B0A04020101010102" pitchFamily="34" charset="-18"/>
              </a:rPr>
              <a:t>ZMENA CP </a:t>
            </a:r>
            <a:br>
              <a:rPr lang="sk-SK" sz="7200" b="1" dirty="0">
                <a:solidFill>
                  <a:schemeClr val="bg1"/>
                </a:solidFill>
                <a:latin typeface="MarkPro-Black" panose="020B0A04020101010102" pitchFamily="34" charset="-18"/>
              </a:rPr>
            </a:br>
            <a:r>
              <a:rPr lang="sk-SK" sz="7200" b="1" dirty="0">
                <a:solidFill>
                  <a:schemeClr val="bg1"/>
                </a:solidFill>
                <a:latin typeface="MarkPro-Black" panose="020B0A04020101010102" pitchFamily="34" charset="-18"/>
              </a:rPr>
              <a:t>od 14.12.2025</a:t>
            </a:r>
            <a:endParaRPr lang="sk-SK" sz="7200" dirty="0">
              <a:solidFill>
                <a:schemeClr val="bg1"/>
              </a:solidFill>
              <a:latin typeface="MarkPro-Black" panose="020B0A04020101010102" pitchFamily="34" charset="-18"/>
            </a:endParaRPr>
          </a:p>
        </p:txBody>
      </p:sp>
      <p:sp>
        <p:nvSpPr>
          <p:cNvPr id="5" name="Alcím 2">
            <a:extLst>
              <a:ext uri="{FF2B5EF4-FFF2-40B4-BE49-F238E27FC236}">
                <a16:creationId xmlns:a16="http://schemas.microsoft.com/office/drawing/2014/main" id="{B3A9C2F1-4A3A-B400-0208-43E9D11148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760" y="3642610"/>
            <a:ext cx="10127355" cy="3148863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sk-SK" sz="36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Vážení cestujúci, oznamujeme zmenu CP regionálnej autobusovej dopravy </a:t>
            </a:r>
            <a:r>
              <a:rPr lang="sk-SK" sz="3600" b="1" u="sng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od </a:t>
            </a:r>
            <a:r>
              <a:rPr lang="sk-SK" sz="3600" b="1" u="sng">
                <a:latin typeface="Calibri" panose="020F0502020204030204" pitchFamily="34" charset="0"/>
                <a:ea typeface="Calibri" panose="020F0502020204030204" pitchFamily="34" charset="0"/>
              </a:rPr>
              <a:t>14</a:t>
            </a:r>
            <a:r>
              <a:rPr lang="sk-SK" sz="3600" b="1" u="sng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.12.2025 </a:t>
            </a:r>
            <a:r>
              <a:rPr lang="sk-SK" sz="36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(nedeľa)</a:t>
            </a:r>
            <a:endParaRPr lang="sk-SK" sz="3600" b="1" u="sng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endParaRPr lang="sk-SK" sz="20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sk-SK" sz="3200" b="1" dirty="0">
                <a:latin typeface="Calibri" panose="020F0502020204030204" pitchFamily="34" charset="0"/>
                <a:ea typeface="Calibri" panose="020F0502020204030204" pitchFamily="34" charset="0"/>
              </a:rPr>
              <a:t>Viac </a:t>
            </a:r>
            <a:r>
              <a:rPr lang="sk-SK" sz="3200" b="1" dirty="0" err="1">
                <a:latin typeface="Calibri" panose="020F0502020204030204" pitchFamily="34" charset="0"/>
                <a:ea typeface="Calibri" panose="020F0502020204030204" pitchFamily="34" charset="0"/>
              </a:rPr>
              <a:t>info</a:t>
            </a:r>
            <a:r>
              <a:rPr lang="sk-SK" sz="3200" b="1" dirty="0">
                <a:latin typeface="Calibri" panose="020F0502020204030204" pitchFamily="34" charset="0"/>
                <a:ea typeface="Calibri" panose="020F0502020204030204" pitchFamily="34" charset="0"/>
              </a:rPr>
              <a:t> web stránka: </a:t>
            </a:r>
          </a:p>
          <a:p>
            <a:pPr algn="l">
              <a:spcBef>
                <a:spcPts val="0"/>
              </a:spcBef>
            </a:pPr>
            <a:r>
              <a:rPr lang="sk-SK" sz="3200" b="1" u="sng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arriva.sk/</a:t>
            </a:r>
            <a:r>
              <a:rPr lang="sk-SK" sz="3200" b="1" u="sng" dirty="0" err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liorbus</a:t>
            </a:r>
            <a:r>
              <a:rPr lang="sk-SK" sz="3200" b="1" u="sng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/regionálna-doprava/cestovne-poriadky/</a:t>
            </a:r>
            <a:endParaRPr lang="sk-SK" sz="3200" b="1" u="sng" dirty="0">
              <a:solidFill>
                <a:schemeClr val="accent5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009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34</Words>
  <Application>Microsoft Office PowerPoint</Application>
  <PresentationFormat>Vlastná</PresentationFormat>
  <Paragraphs>5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MarkPro-Black</vt:lpstr>
      <vt:lpstr>Office Theme</vt:lpstr>
      <vt:lpstr>ZMENA CP  od 14.12.2025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Názov oznamu</dc:title>
  <dc:creator>Zoli</dc:creator>
  <cp:lastModifiedBy>Ľubomíra Urbanová</cp:lastModifiedBy>
  <cp:revision>10</cp:revision>
  <dcterms:created xsi:type="dcterms:W3CDTF">2024-05-10T13:56:24Z</dcterms:created>
  <dcterms:modified xsi:type="dcterms:W3CDTF">2025-12-09T09:07:03Z</dcterms:modified>
</cp:coreProperties>
</file>